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3" r:id="rId2"/>
  </p:sldIdLst>
  <p:sldSz cx="49377600" cy="32918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" d="100"/>
          <a:sy n="13" d="100"/>
        </p:scale>
        <p:origin x="1239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0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7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7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6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98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13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6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7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4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1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59604-EFD2-4C79-BE13-E71CA39EA512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0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69981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2089" y="5096930"/>
            <a:ext cx="19812000" cy="277844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F4ED22-01EC-7429-671A-220A0C689694}"/>
              </a:ext>
            </a:extLst>
          </p:cNvPr>
          <p:cNvSpPr txBox="1"/>
          <p:nvPr/>
        </p:nvSpPr>
        <p:spPr>
          <a:xfrm>
            <a:off x="18498498" y="7221672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1474C8-D56F-A009-1E43-209F024854AC}"/>
              </a:ext>
            </a:extLst>
          </p:cNvPr>
          <p:cNvSpPr txBox="1"/>
          <p:nvPr/>
        </p:nvSpPr>
        <p:spPr>
          <a:xfrm>
            <a:off x="16209949" y="10352628"/>
            <a:ext cx="16901976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</a:effectLst>
                <a:latin typeface="Oxygen" panose="02000503000000000000" pitchFamily="2" charset="0"/>
              </a:rPr>
              <a:t>N-1/25 </a:t>
            </a:r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40" name="Picture 14" descr="Whatsapp Icon PNGs for Free Download">
            <a:extLst>
              <a:ext uri="{FF2B5EF4-FFF2-40B4-BE49-F238E27FC236}">
                <a16:creationId xmlns:a16="http://schemas.microsoft.com/office/drawing/2014/main" id="{4614A863-72B5-6D79-5611-3F749E58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9193349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0AE7602C-AB89-8DF9-830B-C813846C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9191251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9494" y="189445"/>
            <a:ext cx="14862175" cy="72187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8FDE4AC-06D7-40A5-3B56-9AC82D0DC8E9}"/>
              </a:ext>
            </a:extLst>
          </p:cNvPr>
          <p:cNvSpPr txBox="1"/>
          <p:nvPr/>
        </p:nvSpPr>
        <p:spPr>
          <a:xfrm>
            <a:off x="11128226" y="12309860"/>
            <a:ext cx="24955499" cy="1278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VIII-XII - All Subjects &amp; Boards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NEET, IIT-JEE (Mains &amp; Advanced)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Artificial Intelligence – Class III - XII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AI </a:t>
            </a: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&amp; IT Training &amp; Proj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MBA, BBA, Bcom, CA, CMA, CS, CFA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CLAT, LLB, LLM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Grooming, Ielts, Toefl, Foreign Language</a:t>
            </a:r>
            <a:endParaRPr lang="en-US" sz="11500" b="1" cap="small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9294921"/>
            <a:ext cx="1996478" cy="1887409"/>
          </a:xfrm>
          <a:prstGeom prst="rect">
            <a:avLst/>
          </a:prstGeom>
        </p:spPr>
      </p:pic>
      <p:sp>
        <p:nvSpPr>
          <p:cNvPr id="5" name="32-Point Star 20">
            <a:extLst>
              <a:ext uri="{FF2B5EF4-FFF2-40B4-BE49-F238E27FC236}">
                <a16:creationId xmlns:a16="http://schemas.microsoft.com/office/drawing/2014/main" id="{16F6CBBC-707B-3BD8-1041-A48140839603}"/>
              </a:ext>
            </a:extLst>
          </p:cNvPr>
          <p:cNvSpPr/>
          <p:nvPr/>
        </p:nvSpPr>
        <p:spPr>
          <a:xfrm rot="21243013">
            <a:off x="4066248" y="825008"/>
            <a:ext cx="12922462" cy="10399028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Upto</a:t>
            </a:r>
            <a:r>
              <a:rPr lang="en-US" sz="4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sz="24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50%</a:t>
            </a:r>
            <a:r>
              <a:rPr lang="en-US" sz="4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Off</a:t>
            </a:r>
            <a:r>
              <a:rPr lang="en-US" sz="8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F648AB-14F2-EB98-7A89-49A39A1EDF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10" y="5613362"/>
            <a:ext cx="15546095" cy="2411391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8100" y="25012988"/>
            <a:ext cx="16493786" cy="3968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192E5A-56A8-3EE5-B89C-81C0A77EED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251" y="28991523"/>
            <a:ext cx="21723994" cy="33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55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1709</TotalTime>
  <Words>77</Words>
  <Application>Microsoft Office PowerPoint</Application>
  <PresentationFormat>Custom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Oxygen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186</cp:revision>
  <dcterms:created xsi:type="dcterms:W3CDTF">2023-07-28T06:55:57Z</dcterms:created>
  <dcterms:modified xsi:type="dcterms:W3CDTF">2023-08-22T12:31:34Z</dcterms:modified>
</cp:coreProperties>
</file>